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17/11/2017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latin typeface="Gabriola" pitchFamily="82" charset="0"/>
              </a:rPr>
              <a:t>The English Department and  the American Embassy invite you to a cultural talk.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2492896"/>
            <a:ext cx="7848872" cy="1080120"/>
          </a:xfrm>
        </p:spPr>
        <p:txBody>
          <a:bodyPr>
            <a:normAutofit fontScale="92500"/>
          </a:bodyPr>
          <a:lstStyle/>
          <a:p>
            <a:pPr algn="ctr"/>
            <a:r>
              <a:rPr lang="en-GB" sz="6300" b="1" dirty="0" smtClean="0">
                <a:solidFill>
                  <a:schemeClr val="bg2">
                    <a:lumMod val="50000"/>
                  </a:schemeClr>
                </a:solidFill>
                <a:latin typeface="AR ESSENCE" pitchFamily="2" charset="0"/>
              </a:rPr>
              <a:t>Washington D.C. Virtual tour</a:t>
            </a:r>
          </a:p>
          <a:p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23528" y="5661248"/>
          <a:ext cx="4392488" cy="80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</a:tblGrid>
              <a:tr h="802888">
                <a:tc>
                  <a:txBody>
                    <a:bodyPr/>
                    <a:lstStyle/>
                    <a:p>
                      <a:endParaRPr lang="es-ES" sz="100" dirty="0" smtClean="0"/>
                    </a:p>
                    <a:p>
                      <a:endParaRPr lang="es-ES" sz="100" dirty="0" smtClean="0"/>
                    </a:p>
                    <a:p>
                      <a:endParaRPr lang="es-ES" sz="100" dirty="0" smtClean="0"/>
                    </a:p>
                    <a:p>
                      <a:endParaRPr lang="es-ES" sz="100" dirty="0" smtClean="0"/>
                    </a:p>
                    <a:p>
                      <a:endParaRPr lang="es-ES" sz="100" dirty="0" smtClean="0"/>
                    </a:p>
                    <a:p>
                      <a:endParaRPr lang="es-ES" sz="100" dirty="0" smtClean="0"/>
                    </a:p>
                    <a:p>
                      <a:r>
                        <a:rPr lang="es-ES" dirty="0" err="1" smtClean="0"/>
                        <a:t>Tuesday</a:t>
                      </a:r>
                      <a:r>
                        <a:rPr lang="es-ES" dirty="0" smtClean="0"/>
                        <a:t>, </a:t>
                      </a:r>
                      <a:r>
                        <a:rPr lang="es-ES" dirty="0" err="1" smtClean="0"/>
                        <a:t>November</a:t>
                      </a:r>
                      <a:r>
                        <a:rPr lang="es-ES" dirty="0" smtClean="0"/>
                        <a:t>  21st,</a:t>
                      </a:r>
                      <a:r>
                        <a:rPr lang="es-ES" baseline="0" dirty="0" smtClean="0"/>
                        <a:t> 17.30h</a:t>
                      </a:r>
                    </a:p>
                    <a:p>
                      <a:r>
                        <a:rPr lang="es-ES" baseline="0" dirty="0" smtClean="0"/>
                        <a:t>EOI Málaga, </a:t>
                      </a:r>
                      <a:r>
                        <a:rPr lang="es-ES" baseline="0" dirty="0" err="1" smtClean="0"/>
                        <a:t>Assembly</a:t>
                      </a:r>
                      <a:r>
                        <a:rPr lang="es-ES" baseline="0" dirty="0" smtClean="0"/>
                        <a:t> Hall</a:t>
                      </a:r>
                      <a:endParaRPr lang="es-ES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419872" y="4005064"/>
          <a:ext cx="4943872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3872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100" u="sng" dirty="0" err="1" smtClean="0">
                          <a:solidFill>
                            <a:srgbClr val="002060"/>
                          </a:solidFill>
                        </a:rPr>
                        <a:t>Ryan</a:t>
                      </a:r>
                      <a:r>
                        <a:rPr lang="es-ES" sz="1100" u="sng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s-ES" sz="1100" u="sng" dirty="0" err="1" smtClean="0">
                          <a:solidFill>
                            <a:srgbClr val="002060"/>
                          </a:solidFill>
                        </a:rPr>
                        <a:t>Matheny</a:t>
                      </a:r>
                      <a:endParaRPr lang="es-ES" sz="1100" u="sng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s-ES" sz="1100" dirty="0" smtClean="0"/>
                        <a:t> </a:t>
                      </a:r>
                      <a:r>
                        <a:rPr lang="es-ES" sz="1100" dirty="0" err="1" smtClean="0"/>
                        <a:t>Assistant</a:t>
                      </a:r>
                      <a:r>
                        <a:rPr lang="es-ES" sz="1100" dirty="0" smtClean="0"/>
                        <a:t> Cultural </a:t>
                      </a:r>
                      <a:r>
                        <a:rPr lang="es-ES" sz="1100" dirty="0" err="1" smtClean="0"/>
                        <a:t>Affairs</a:t>
                      </a:r>
                      <a:r>
                        <a:rPr lang="es-ES" sz="1100" dirty="0" smtClean="0"/>
                        <a:t> </a:t>
                      </a:r>
                      <a:r>
                        <a:rPr lang="es-ES" sz="1100" dirty="0" err="1" smtClean="0"/>
                        <a:t>Officer</a:t>
                      </a:r>
                      <a:r>
                        <a:rPr lang="es-ES" sz="1100" baseline="0" dirty="0" smtClean="0"/>
                        <a:t> at </a:t>
                      </a:r>
                      <a:r>
                        <a:rPr lang="es-ES" sz="1100" baseline="0" dirty="0" err="1" smtClean="0"/>
                        <a:t>the</a:t>
                      </a:r>
                      <a:r>
                        <a:rPr lang="es-ES" sz="1100" baseline="0" dirty="0" smtClean="0"/>
                        <a:t> American </a:t>
                      </a:r>
                      <a:r>
                        <a:rPr lang="es-ES" sz="1100" baseline="0" dirty="0" err="1" smtClean="0"/>
                        <a:t>Embassy</a:t>
                      </a:r>
                      <a:r>
                        <a:rPr lang="es-ES" sz="1100" baseline="0" dirty="0" smtClean="0"/>
                        <a:t> in Madrid.</a:t>
                      </a:r>
                      <a:endParaRPr lang="es-ES" sz="1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</TotalTime>
  <Words>44</Words>
  <Application>Microsoft Office PowerPoint</Application>
  <PresentationFormat>Presentación en pantalla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Concurrencia</vt:lpstr>
      <vt:lpstr>The English Department and  the American Embassy invite you to a cultural talk.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English Department and  the American Embassy invite you to a cultural talk.</dc:title>
  <dc:creator>usuario</dc:creator>
  <cp:lastModifiedBy>usuario</cp:lastModifiedBy>
  <cp:revision>3</cp:revision>
  <dcterms:created xsi:type="dcterms:W3CDTF">2017-11-17T14:36:29Z</dcterms:created>
  <dcterms:modified xsi:type="dcterms:W3CDTF">2017-11-17T14:55:04Z</dcterms:modified>
</cp:coreProperties>
</file>